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7" autoAdjust="0"/>
    <p:restoredTop sz="94660"/>
  </p:normalViewPr>
  <p:slideViewPr>
    <p:cSldViewPr snapToGrid="0">
      <p:cViewPr varScale="1">
        <p:scale>
          <a:sx n="53" d="100"/>
          <a:sy n="53" d="100"/>
        </p:scale>
        <p:origin x="96" y="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654777-E4C1-A7D0-B000-450E160456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1EA9A5F-D2C5-A0F1-96EC-317070256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876471-6D5E-2ACD-BACD-2F236E73C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6D7247-1088-0EC4-8260-1DB31B4CF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92FECA-19BC-D7ED-A035-7FEF4B41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85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BCEEB8-1323-BCDB-F918-298B2E3B8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1F7682-8711-15AC-C491-01655D76E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0E46FF-1BF6-B69D-9AB7-CC4EFF361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6E5971-5E81-30DF-9893-A7C80451E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ABE927-F82F-1438-6A01-86198AD52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96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7CCA36B-0BB7-2EFF-64BB-11197983A8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A890DAA-EBCA-0BE5-62F8-B9C8C1BD4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F1B8B4-023E-EEE8-1063-2EB7CC641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F3952-D2C7-A848-5065-CFDFE386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59D37E-B23B-6EB4-D2FA-0F503DBE3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51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C959CC-F3F6-1CBC-3E1F-675FF07A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6191D9-0C55-7C57-2869-E17D490F3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B9E829-C7A7-3811-E981-5CD48AB2A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4B0FAE-31CA-81F0-7FC6-5289D0855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42A398-A3E8-9597-F455-56A81027E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2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ACDB98-7737-AAE2-C1A8-F99CFBB01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69D332-9CA0-EE14-18A9-4596126D1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5856CB-3686-E78C-23EA-51E88BC4E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7DB1CB-69BE-5492-1DB4-7FB254AB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0FE891-1713-44ED-FE18-D0F0670DA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42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FC8348-04E5-9BFB-CDDD-9DB8232A3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5F0969-3A4A-DBD9-F211-6AC51C4E8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3A165F-7798-515A-D42D-A836C1852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273DA2-7433-8A1A-48DC-ED9F83918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CDBF4C-D672-93F7-36D7-478C692E4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67B949-A1A9-B8B0-C3C4-614A661DB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810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861EF4-6969-ADC6-9A74-145969941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DCC384-6BE3-5F27-51FA-6808D2D96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C777D3-68A1-F36E-A6ED-F5B14ACC5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409332F-1F34-D15B-BCEC-D0A9B9D495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60F26D0-2AB0-4BE2-3A74-83DA050A36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85424BD-18DA-4D6C-551D-D51F611B1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1907C6-B7B2-6FFB-671E-FF9505505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AB4811-9F4C-C8B6-22FB-A041101E7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78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B9C44E-B4A3-E136-B683-D986BA06E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C04D8F-A15C-B0F9-93EB-7DAE79200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4788F3-400E-9649-3623-2C2010805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2C14578-A17A-CBC2-C8A2-6D2F53BF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325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D68CACB-9920-E393-5497-7A25A7C50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5503630-A52A-6C60-0F4F-996E9FF16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8E9136-07BA-1FD3-362C-973306BE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8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E9539B-789E-E0BC-2DF6-563C5A8FD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3C8CD8-79EF-5742-4C50-6D68E4413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7BBD7A-C690-7EEA-04DD-CA1567154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46D59B-D767-C429-5634-5C9AD515D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EB2434-CB90-8048-0664-398F591D9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B977CB-7167-DEDE-A593-F9341D50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30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C7AE70-4A0F-1BF9-854E-D8F5BA38B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F0248BC-3D6F-23B2-186F-9A7685D48F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A5CB073-870E-9079-DC6C-9E8F871C1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81F073-7C86-70C9-1186-C22FD71F3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4B8D89-16CB-BBDB-46C5-69195023E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C5F613-FDA5-84B9-DEFE-69C798F56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75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306100C-F2A8-798E-5CD1-9D2FFC598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F32DB81-0FEF-03EE-8117-2B5253D11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3B2E0C-6114-385D-8DF1-BA52573315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A83A7B-51B1-F94B-F89B-4F2079ACC3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3D415E-D05B-83C3-A64A-EC817652F4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44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7F62D1-E722-C741-F15E-CAC809563C89}"/>
              </a:ext>
            </a:extLst>
          </p:cNvPr>
          <p:cNvSpPr txBox="1"/>
          <p:nvPr/>
        </p:nvSpPr>
        <p:spPr>
          <a:xfrm>
            <a:off x="2381940" y="648221"/>
            <a:ext cx="74281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42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　東北理学療法学術大会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BF0721-104B-1CA7-6ECB-3FEE14FBE44D}"/>
              </a:ext>
            </a:extLst>
          </p:cNvPr>
          <p:cNvSpPr txBox="1"/>
          <p:nvPr/>
        </p:nvSpPr>
        <p:spPr>
          <a:xfrm>
            <a:off x="3297936" y="2243945"/>
            <a:ext cx="5596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70EF9EE-B1A2-E037-1959-4886E768DDD8}"/>
              </a:ext>
            </a:extLst>
          </p:cNvPr>
          <p:cNvSpPr txBox="1"/>
          <p:nvPr/>
        </p:nvSpPr>
        <p:spPr>
          <a:xfrm>
            <a:off x="3206496" y="2990859"/>
            <a:ext cx="5779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演者名および所属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CC2A9A0-1F09-4F4A-A5F9-6060D80B771A}"/>
              </a:ext>
            </a:extLst>
          </p:cNvPr>
          <p:cNvSpPr txBox="1"/>
          <p:nvPr/>
        </p:nvSpPr>
        <p:spPr>
          <a:xfrm>
            <a:off x="1578864" y="3733192"/>
            <a:ext cx="9034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本演題に関連して、開示すべき利益相反は下記のとおりです。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7EF363-F47D-3B96-028C-871CBAC7D5EC}"/>
              </a:ext>
            </a:extLst>
          </p:cNvPr>
          <p:cNvSpPr txBox="1"/>
          <p:nvPr/>
        </p:nvSpPr>
        <p:spPr>
          <a:xfrm>
            <a:off x="1758696" y="4272677"/>
            <a:ext cx="86746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・年間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万円以上の役員・顧問職の報酬：〇〇社、〇〇社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・年間利益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万円以上もしくは全株式の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5%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以上の株保有：〇〇社、○○社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・年間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万円以上の特許使用料：〇〇社、〇〇社 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・年間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万円以上の講演料等：〇〇社、○○社 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・年間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万円以上の原稿料：〇〇社、〇〇社 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・年間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万円以上の研究費：〇〇社、〇〇社 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・年間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万円以上の奨学（奨励）寄付金：〇〇社、〇〇社 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・寄付講座への所属：〇〇社、〇〇社 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・年間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万円以上のその他報酬：〇〇社、〇〇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2403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158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4</cp:revision>
  <dcterms:created xsi:type="dcterms:W3CDTF">2024-06-30T00:48:05Z</dcterms:created>
  <dcterms:modified xsi:type="dcterms:W3CDTF">2024-07-01T23:26:30Z</dcterms:modified>
</cp:coreProperties>
</file>